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DF6B98-FD95-6CC3-08F5-A6BA26069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4522969-D221-412F-869E-1122DF1D2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3DB48B-AE2A-9999-CC81-70D0106E4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0EFE50-22DC-901C-0D9D-B352CF211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3F1F7A-5971-304F-94B0-4AB052A1C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71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EA06C0-772B-0DEB-3DB6-66AAE2374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1CAF493-FC4B-E323-3CA2-52AB4DD98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D5C573-23D5-0FE5-51E6-056970519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2D2950-9E29-1EBE-8038-79026325D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4F48B4-E2F6-E4BF-197D-C72D28B53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8885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8FC0F6C-E440-A67F-A2BE-FE13000377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ED7C086-8FF5-A85D-D374-ED4E80F55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E18DCF-B65F-2688-72F8-8FE83C3D6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B9B79A-9C1D-E0E3-64C6-6F717F256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D7087E-6E97-4498-BD54-325DE87EA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62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3FE6A-AD55-6C0D-F985-692AEABAD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FEFC4C-7DE5-0454-8CE8-D1822CC0C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AC9DBD-F5DF-8601-AE66-9093EE94F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B96187-1DB6-DD5B-B1A1-BEFF83BC0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4BF834-DB38-FA19-A614-07E894B58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782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3568AE-9846-60E4-DF34-48D037648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BDB3984-1447-7FD4-4EE2-D8FC8DA51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3CEA15-07DE-46B6-8993-B178F653C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49B767-2A08-EB0C-8A8A-D34F91EBF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7B1F0C-5CA6-C89C-1567-56C2AC0E5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11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7E11A-439E-3D37-32FA-6552840B1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DBFA45-9793-4A32-38B5-AE6F2472C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3A4959A-BC77-F907-FFAF-B91E3128D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815F3C-B96B-3D41-B070-6C0A39E50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BDF757E-F1C7-699B-B1C0-A976B9BF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C6DAFB-0502-1973-6B8F-3B1C1AFDA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415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1DC18C-C7E6-034B-F220-CB4E7AF88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80BB61-9D9B-1F3A-BE90-D02B83E0C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4EE681C-AD3F-3612-8F96-56F36EDAA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68E7063-93EE-6EDB-3BD2-6D14BCBFB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F35D44D-28A5-1A31-EB56-CAD6A9D62E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8B8CE61-4732-BE37-6626-F429FD622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2186A39-95F8-BB75-DC60-4E1AA8DE6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61F869A-ECC2-608D-7584-2F34B3AC7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141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023464-A950-3F6E-4DEB-DF9BD44B6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DDF80E5-3C1B-44DB-85E6-C46975296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B16C286-9E6E-7FC9-A27E-F4B5A009A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F26FC01-72F3-F6F7-E8EE-7757FB0F7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495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A6BAF09-8031-0C9E-A759-75EEDAFA1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20426D-55B5-18C7-4346-3E62991DA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DB6F54B-E937-B9D4-8FB3-F38212D4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3227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60F394-EF37-B352-2BA4-48B471A61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310E6A-CB48-48DE-0D69-855286AF4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E51B934-6A99-D171-1607-5E10E8D07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8298414-A983-9960-B74D-0531E82EB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466867-80F1-0D54-0DE5-499A1C0B4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9E05AED-3602-30BD-BE36-C4FF66B66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1881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861E15-F225-AC7E-9E73-659F6ACBF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D7D80B6-BD59-9DE6-83C4-CDF3E5096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12E26EB-B68C-9EB5-CB80-D325726C5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682D1C1-70F2-B23B-755A-5140BDF87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2E9075-FAFD-FBBC-2465-503652C8A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47AAEE-C16A-4161-0BF8-B18B5C088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571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15BDE29-17A7-86B2-89C8-D057AB690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96054C-7622-97F4-F23B-A7BCF55C8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1C42CE-5D60-4739-5C3A-95E8A5758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1B0D0-F507-47FD-8706-B4156B0DEC71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A23C1F-BE8A-126E-8433-F5C8F38C8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5F78B3-48E3-E1BB-122C-20D7FD1D8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D15BE-464E-4D0D-A606-19A8FDC870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009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omashutter.com/online-marketing-chatgpt-leitfaden-zur-optimalen-nutzun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8DE78B0A-A656-08F4-A7DC-049C845315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0114" y="994299"/>
            <a:ext cx="9481350" cy="4263501"/>
          </a:xfrm>
        </p:spPr>
        <p:txBody>
          <a:bodyPr>
            <a:norm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Thema laut </a:t>
            </a:r>
            <a:r>
              <a:rPr lang="de-DE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Sessionplan</a:t>
            </a:r>
            <a:r>
              <a:rPr lang="de-DE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br>
              <a:rPr lang="de-DE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3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de-DE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de-DE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prompt?</a:t>
            </a:r>
            <a:br>
              <a:rPr lang="de-DE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Sessionleiterin</a:t>
            </a: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	Christina Tropper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Fazit: 		Ein guter Prompt ist wie ein gutes Briefing. </a:t>
            </a:r>
            <a:b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Ist ein erstes </a:t>
            </a:r>
            <a:r>
              <a:rPr lang="de-DE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Promptergebnis</a:t>
            </a: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nicht zufriedenstellend, </a:t>
            </a:r>
            <a:b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gilt es den Prompt zu verfeinern. 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Leitfaden zur Nutzung von </a:t>
            </a:r>
            <a:r>
              <a:rPr lang="de-DE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ChatGPT</a:t>
            </a:r>
            <a:r>
              <a:rPr lang="de-DE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de-DE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https://www.thomashutter.com/online-marketing-chatgpt-leitfaden-zur-optimalen-nutzung/</a:t>
            </a:r>
            <a:endParaRPr lang="de-DE" sz="18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2133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67BD0FE2E162C428B8DC68A2363D8DD" ma:contentTypeVersion="12" ma:contentTypeDescription="Ein neues Dokument erstellen." ma:contentTypeScope="" ma:versionID="b2408a86c725f89385c91e15eb102609">
  <xsd:schema xmlns:xsd="http://www.w3.org/2001/XMLSchema" xmlns:xs="http://www.w3.org/2001/XMLSchema" xmlns:p="http://schemas.microsoft.com/office/2006/metadata/properties" xmlns:ns2="7951c079-f27e-4e95-835d-0fa326ed06da" xmlns:ns3="592cd132-4103-4b23-acbd-5f2e3c415286" targetNamespace="http://schemas.microsoft.com/office/2006/metadata/properties" ma:root="true" ma:fieldsID="b311d7f3048ae44ec55c222fda4ad3f9" ns2:_="" ns3:_="">
    <xsd:import namespace="7951c079-f27e-4e95-835d-0fa326ed06da"/>
    <xsd:import namespace="592cd132-4103-4b23-acbd-5f2e3c4152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51c079-f27e-4e95-835d-0fa326ed06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ff969661-2148-45a2-97bf-6512f182cf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2cd132-4103-4b23-acbd-5f2e3c41528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66ae523-aab5-4c8e-af5d-51011430fe4b}" ma:internalName="TaxCatchAll" ma:showField="CatchAllData" ma:web="592cd132-4103-4b23-acbd-5f2e3c4152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51c079-f27e-4e95-835d-0fa326ed06da">
      <Terms xmlns="http://schemas.microsoft.com/office/infopath/2007/PartnerControls"/>
    </lcf76f155ced4ddcb4097134ff3c332f>
    <TaxCatchAll xmlns="592cd132-4103-4b23-acbd-5f2e3c415286"/>
  </documentManagement>
</p:properties>
</file>

<file path=customXml/itemProps1.xml><?xml version="1.0" encoding="utf-8"?>
<ds:datastoreItem xmlns:ds="http://schemas.openxmlformats.org/officeDocument/2006/customXml" ds:itemID="{775808B0-BAF6-405D-9168-7E5325254D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51c079-f27e-4e95-835d-0fa326ed06da"/>
    <ds:schemaRef ds:uri="592cd132-4103-4b23-acbd-5f2e3c4152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8B61E9-ACF3-4864-BBA7-2F16559A68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E9187E-6B6D-4890-9FE4-6B60B8006084}">
  <ds:schemaRefs>
    <ds:schemaRef ds:uri="http://purl.org/dc/elements/1.1/"/>
    <ds:schemaRef ds:uri="592cd132-4103-4b23-acbd-5f2e3c415286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7951c079-f27e-4e95-835d-0fa326ed06d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Breitbild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Leutgeb Petra</dc:creator>
  <cp:lastModifiedBy>Leutgeb Petra</cp:lastModifiedBy>
  <cp:revision>1</cp:revision>
  <dcterms:created xsi:type="dcterms:W3CDTF">2023-11-08T08:38:09Z</dcterms:created>
  <dcterms:modified xsi:type="dcterms:W3CDTF">2023-11-08T08:41:37Z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0x010100967BD0FE2E162C428B8DC68A2363D8DD</vt:lpwstr>
  </property>
</Properties>
</file>